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696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8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8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1370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90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7804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18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3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3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7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6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6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AE3F4-8A9E-4276-908F-D7DE7791B633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7695BE-1DE7-44DB-8E48-C4BEAFF3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0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>
                <a:latin typeface="Algerian" pitchFamily="82" charset="0"/>
              </a:rPr>
              <a:t>entrepreneurship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Dr. Sumita Shankar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rgbClr val="002060"/>
                </a:solidFill>
              </a:rPr>
              <a:t>COMPETENCIES OF ENTREPRNEUERS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7162799" cy="4517363"/>
          </a:xfrm>
        </p:spPr>
        <p:txBody>
          <a:bodyPr>
            <a:noAutofit/>
          </a:bodyPr>
          <a:lstStyle/>
          <a:p>
            <a:pPr marL="651510" indent="-514350">
              <a:buFont typeface="+mj-lt"/>
              <a:buAutoNum type="arabicPeriod"/>
            </a:pPr>
            <a:endParaRPr lang="en-US" sz="3200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RISK TAKER 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ORGANISER 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INNOVATOR 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TECHNICAL KNOWLEDGE 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ENERGETIC</a:t>
            </a:r>
          </a:p>
          <a:p>
            <a:pPr marL="137160" indent="0">
              <a:buNone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 </a:t>
            </a:r>
          </a:p>
          <a:p>
            <a:pPr marL="137160" indent="0">
              <a:buNone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137160" indent="0">
              <a:buNone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493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rgbClr val="002060"/>
                </a:solidFill>
              </a:rPr>
              <a:t>COMPETENCIES OF ENTREPRNEUERS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7162799" cy="4517363"/>
          </a:xfrm>
        </p:spPr>
        <p:txBody>
          <a:bodyPr>
            <a:noAutofit/>
          </a:bodyPr>
          <a:lstStyle/>
          <a:p>
            <a:pPr marL="651510" indent="-514350">
              <a:buFont typeface="+mj-lt"/>
              <a:buAutoNum type="arabicPeriod"/>
            </a:pPr>
            <a:endParaRPr lang="en-US" sz="3200" dirty="0">
              <a:solidFill>
                <a:srgbClr val="7030A0"/>
              </a:solidFill>
              <a:latin typeface="Arial Black" pitchFamily="34" charset="0"/>
            </a:endParaRPr>
          </a:p>
          <a:p>
            <a:pPr marL="137160" indent="0">
              <a:buNone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 </a:t>
            </a:r>
          </a:p>
          <a:p>
            <a:pPr marL="137160" indent="0">
              <a:buNone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6.  PATIENCE </a:t>
            </a:r>
          </a:p>
          <a:p>
            <a:pPr marL="137160" indent="0">
              <a:buNone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7.  DECESION MAKING SKILLS </a:t>
            </a:r>
          </a:p>
          <a:p>
            <a:pPr marL="137160" indent="0">
              <a:buNone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8.  HUMAN SKILLS </a:t>
            </a:r>
          </a:p>
          <a:p>
            <a:pPr marL="137160" indent="0">
              <a:buNone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9.  OPEN MINDEDNESS</a:t>
            </a:r>
          </a:p>
          <a:p>
            <a:pPr marL="137160" indent="0">
              <a:buNone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10. COMMUNICATION SKILLS</a:t>
            </a:r>
          </a:p>
          <a:p>
            <a:pPr marL="137160" indent="0">
              <a:buNone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 </a:t>
            </a:r>
          </a:p>
          <a:p>
            <a:pPr marL="137160" indent="0">
              <a:buNone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137160" indent="0">
              <a:buNone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206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rgbClr val="002060"/>
                </a:solidFill>
              </a:rPr>
              <a:t>WOMEN ENTREPRNUERS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7162799" cy="4517363"/>
          </a:xfrm>
        </p:spPr>
        <p:txBody>
          <a:bodyPr>
            <a:noAutofit/>
          </a:bodyPr>
          <a:lstStyle/>
          <a:p>
            <a:pPr marL="651510" indent="-514350">
              <a:buFont typeface="+mj-lt"/>
              <a:buAutoNum type="arabicPeriod"/>
            </a:pPr>
            <a:endParaRPr lang="en-US" sz="3200" dirty="0">
              <a:solidFill>
                <a:srgbClr val="7030A0"/>
              </a:solidFill>
              <a:latin typeface="Arial Black" pitchFamily="34" charset="0"/>
            </a:endParaRPr>
          </a:p>
          <a:p>
            <a:pPr marL="137160" indent="0">
              <a:buNone/>
            </a:pPr>
            <a:r>
              <a:rPr lang="en-US" sz="3200" dirty="0">
                <a:solidFill>
                  <a:srgbClr val="7030A0"/>
                </a:solidFill>
                <a:latin typeface="Arial Black" pitchFamily="34" charset="0"/>
              </a:rPr>
              <a:t> DEFINITION </a:t>
            </a:r>
          </a:p>
          <a:p>
            <a:pPr marL="137160" indent="0" algn="just">
              <a:buNone/>
            </a:pPr>
            <a:r>
              <a:rPr lang="en-US" sz="2800" dirty="0">
                <a:solidFill>
                  <a:srgbClr val="00B050"/>
                </a:solidFill>
                <a:latin typeface="Algerian" panose="04020705040A02060702" pitchFamily="82" charset="0"/>
              </a:rPr>
              <a:t>“ An enterprise owned and controlled by a woman having minimum financial investment of 51% of capital and giving at least 51% of employment in the enterprise to women ”</a:t>
            </a:r>
          </a:p>
          <a:p>
            <a:pPr marL="137160" indent="0" algn="just">
              <a:buNone/>
            </a:pPr>
            <a:endParaRPr lang="en-US" sz="2800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 algn="just">
              <a:buFont typeface="+mj-lt"/>
              <a:buAutoNum type="arabicPeriod"/>
            </a:pPr>
            <a:endParaRPr lang="en-US" sz="2800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137160" indent="0">
              <a:buNone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959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7F90B-973A-4D8D-855F-08675F657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PROBLEMS FACED BY WOMEN ENTREPRENUERS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27DC2-DD6F-49A8-8F80-4893A1B49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/>
              <a:t>1. PROBLEM OF FINANCE </a:t>
            </a:r>
          </a:p>
          <a:p>
            <a:r>
              <a:rPr lang="en-IN" sz="3200" dirty="0"/>
              <a:t>2. PROBLEM OF MARKETING </a:t>
            </a:r>
          </a:p>
          <a:p>
            <a:r>
              <a:rPr lang="en-IN" sz="3200" dirty="0"/>
              <a:t>3. FAMILY RESPONSIBILITIES</a:t>
            </a:r>
          </a:p>
          <a:p>
            <a:r>
              <a:rPr lang="en-IN" sz="3200" dirty="0"/>
              <a:t>4. SOCIAL ATTITUDE</a:t>
            </a:r>
          </a:p>
          <a:p>
            <a:r>
              <a:rPr lang="en-IN" sz="3200" dirty="0"/>
              <a:t>5. PROBLEM OF RAW MATERIAL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1929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7F90B-973A-4D8D-855F-08675F657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PROBLEMS FACED BY WOMEN ENTREPRENUERS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27DC2-DD6F-49A8-8F80-4893A1B49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/>
              <a:t>6. LOW RISK BEARING ABILITY </a:t>
            </a:r>
          </a:p>
          <a:p>
            <a:r>
              <a:rPr lang="en-IN" sz="3200" dirty="0"/>
              <a:t>7. LIMITED MOBILITY</a:t>
            </a:r>
          </a:p>
          <a:p>
            <a:r>
              <a:rPr lang="en-IN" sz="3200" dirty="0"/>
              <a:t>8. LACK OF SELF CONFIDENCE </a:t>
            </a:r>
          </a:p>
          <a:p>
            <a:r>
              <a:rPr lang="en-IN" sz="3200" dirty="0"/>
              <a:t>9. PROBLEMS OF TECHNOLOGY</a:t>
            </a:r>
          </a:p>
          <a:p>
            <a:r>
              <a:rPr lang="en-IN" sz="3200" dirty="0"/>
              <a:t>10. LACK OF EDUCATION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7772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7F90B-973A-4D8D-855F-08675F657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38200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TYPES OF ENTREPRENUERS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27DC2-DD6F-49A8-8F80-4893A1B49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449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143" y="685800"/>
            <a:ext cx="6347713" cy="13208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accent2"/>
                </a:solidFill>
              </a:rPr>
              <a:t>Definition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1"/>
            <a:ext cx="6781801" cy="309721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Entrepreneurship is the process of creating something new and assuming the risks and rewards</a:t>
            </a:r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                                                                                 Robert </a:t>
            </a:r>
            <a:r>
              <a:rPr lang="en-US" dirty="0" err="1">
                <a:latin typeface="Agency FB" pitchFamily="34" charset="0"/>
              </a:rPr>
              <a:t>Hisrich</a:t>
            </a: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Characteristics / 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Process</a:t>
            </a:r>
          </a:p>
          <a:p>
            <a:endParaRPr lang="en-US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Purposeful activity</a:t>
            </a:r>
          </a:p>
          <a:p>
            <a:endParaRPr lang="en-US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Individual or group activity</a:t>
            </a:r>
          </a:p>
          <a:p>
            <a:endParaRPr lang="en-US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Future oriented activity</a:t>
            </a:r>
          </a:p>
          <a:p>
            <a:pPr>
              <a:buNone/>
            </a:pPr>
            <a:endParaRPr lang="en-US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Innovation and creativity</a:t>
            </a:r>
          </a:p>
          <a:p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Characteristics / nature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7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en-US" sz="47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Exploits change into opportunity</a:t>
            </a:r>
          </a:p>
          <a:p>
            <a:endParaRPr lang="en-US" sz="47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Risks and rewards</a:t>
            </a:r>
          </a:p>
          <a:p>
            <a:endParaRPr lang="en-US" sz="47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Organizing ability</a:t>
            </a:r>
          </a:p>
          <a:p>
            <a:pPr>
              <a:buNone/>
            </a:pPr>
            <a:endParaRPr lang="en-US" sz="47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Social and economic development</a:t>
            </a:r>
          </a:p>
          <a:p>
            <a:pPr algn="ctr">
              <a:buNone/>
            </a:pPr>
            <a:endParaRPr lang="en-US" sz="5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  <a:latin typeface="Algerian" pitchFamily="82" charset="0"/>
              </a:rPr>
              <a:t>Importance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Economic development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Social development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Regional development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Capital formation</a:t>
            </a:r>
          </a:p>
          <a:p>
            <a:pPr>
              <a:buNone/>
            </a:pP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Employment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6347713" cy="1320800"/>
          </a:xfrm>
        </p:spPr>
        <p:txBody>
          <a:bodyPr/>
          <a:lstStyle/>
          <a:p>
            <a:pPr algn="l"/>
            <a:r>
              <a:rPr lang="en-US" sz="4400" dirty="0">
                <a:solidFill>
                  <a:srgbClr val="FF0000"/>
                </a:solidFill>
                <a:latin typeface="Algerian" pitchFamily="82" charset="0"/>
              </a:rPr>
              <a:t>Importance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Foreign exchange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Reduction in income inequalities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Revenue to the government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Facilitates competition</a:t>
            </a:r>
          </a:p>
          <a:p>
            <a:pPr>
              <a:buNone/>
            </a:pP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Consumer welfare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609600"/>
            <a:ext cx="7086600" cy="1320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Factors contributing to the growth of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95600"/>
            <a:ext cx="8229600" cy="3718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Economic </a:t>
            </a:r>
          </a:p>
          <a:p>
            <a:pPr>
              <a:buFont typeface="Wingdings" pitchFamily="2" charset="2"/>
              <a:buChar char="v"/>
            </a:pPr>
            <a:endParaRPr lang="en-US" sz="3600" dirty="0">
              <a:solidFill>
                <a:srgbClr val="FFFF0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3600" dirty="0">
              <a:solidFill>
                <a:srgbClr val="FFFF0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3600" dirty="0">
              <a:solidFill>
                <a:srgbClr val="FFFF0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Non-economic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599" cy="1295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Economic factors</a:t>
            </a:r>
            <a:br>
              <a:rPr lang="en-US" sz="3600" b="1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7543800" cy="45173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dirty="0">
              <a:solidFill>
                <a:schemeClr val="accent4">
                  <a:lumMod val="50000"/>
                </a:schemeClr>
              </a:solidFill>
              <a:latin typeface="Algerian" pitchFamily="82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sz="6200" dirty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Government incentives</a:t>
            </a:r>
          </a:p>
          <a:p>
            <a:pPr marL="651510" indent="-514350">
              <a:buFont typeface="+mj-lt"/>
              <a:buAutoNum type="arabicPeriod"/>
            </a:pPr>
            <a:endParaRPr lang="en-US" sz="6200" dirty="0">
              <a:solidFill>
                <a:srgbClr val="7030A0"/>
              </a:solidFill>
              <a:latin typeface="Arial Black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sz="6200" dirty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Bank credit</a:t>
            </a:r>
          </a:p>
          <a:p>
            <a:pPr marL="651510" indent="-514350">
              <a:buFont typeface="+mj-lt"/>
              <a:buAutoNum type="arabicPeriod"/>
            </a:pPr>
            <a:endParaRPr lang="en-US" sz="6200" dirty="0">
              <a:solidFill>
                <a:srgbClr val="7030A0"/>
              </a:solidFill>
              <a:latin typeface="Arial Black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sz="6200" dirty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Increase in demand</a:t>
            </a:r>
          </a:p>
          <a:p>
            <a:pPr marL="651510" indent="-514350">
              <a:buFont typeface="+mj-lt"/>
              <a:buAutoNum type="arabicPeriod"/>
            </a:pPr>
            <a:endParaRPr lang="en-US" sz="6200" dirty="0">
              <a:solidFill>
                <a:srgbClr val="7030A0"/>
              </a:solidFill>
              <a:latin typeface="Arial Black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sz="6200" dirty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Competition</a:t>
            </a:r>
          </a:p>
          <a:p>
            <a:pPr marL="651510" indent="-514350">
              <a:buFont typeface="+mj-lt"/>
              <a:buAutoNum type="arabicPeriod"/>
            </a:pPr>
            <a:endParaRPr lang="en-US" sz="6200" dirty="0">
              <a:solidFill>
                <a:srgbClr val="7030A0"/>
              </a:solidFill>
              <a:latin typeface="Arial Black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sz="6200" dirty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Infrastructure facilities</a:t>
            </a:r>
          </a:p>
          <a:p>
            <a:pPr marL="651510" indent="-514350">
              <a:buFont typeface="+mj-lt"/>
              <a:buAutoNum type="arabicPeriod"/>
            </a:pPr>
            <a:endParaRPr lang="en-US" sz="6200" dirty="0">
              <a:solidFill>
                <a:srgbClr val="7030A0"/>
              </a:solidFill>
              <a:latin typeface="Arial Black" pitchFamily="34" charset="0"/>
              <a:cs typeface="Arial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sz="6200" dirty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Growth of venture capitalists</a:t>
            </a:r>
          </a:p>
          <a:p>
            <a:endParaRPr lang="en-US" dirty="0">
              <a:solidFill>
                <a:schemeClr val="accent4">
                  <a:lumMod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Algerian" pitchFamily="82" charset="0"/>
              </a:rPr>
              <a:t>non-Economic factors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  <a:latin typeface="Algerian" pitchFamily="82" charset="0"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47800"/>
            <a:ext cx="6781801" cy="4593563"/>
          </a:xfrm>
        </p:spPr>
        <p:txBody>
          <a:bodyPr>
            <a:noAutofit/>
          </a:bodyPr>
          <a:lstStyle/>
          <a:p>
            <a:pPr marL="651510" indent="-514350">
              <a:buFont typeface="+mj-lt"/>
              <a:buAutoNum type="arabicPeriod"/>
            </a:pPr>
            <a:r>
              <a:rPr lang="en-US" dirty="0">
                <a:solidFill>
                  <a:srgbClr val="7030A0"/>
                </a:solidFill>
                <a:latin typeface="Arial Black" pitchFamily="34" charset="0"/>
              </a:rPr>
              <a:t>Training facilities</a:t>
            </a: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dirty="0">
                <a:solidFill>
                  <a:srgbClr val="7030A0"/>
                </a:solidFill>
                <a:latin typeface="Arial Black" pitchFamily="34" charset="0"/>
              </a:rPr>
              <a:t>Professionalism in business</a:t>
            </a: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dirty="0">
                <a:solidFill>
                  <a:srgbClr val="7030A0"/>
                </a:solidFill>
                <a:latin typeface="Arial Black" pitchFamily="34" charset="0"/>
              </a:rPr>
              <a:t>Socio-cultural factors</a:t>
            </a: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dirty="0">
                <a:solidFill>
                  <a:srgbClr val="7030A0"/>
                </a:solidFill>
                <a:latin typeface="Arial Black" pitchFamily="34" charset="0"/>
              </a:rPr>
              <a:t>Social support for new venture</a:t>
            </a: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dirty="0">
                <a:solidFill>
                  <a:srgbClr val="7030A0"/>
                </a:solidFill>
                <a:latin typeface="Arial Black" pitchFamily="34" charset="0"/>
              </a:rPr>
              <a:t>Reduction in bureaucratic formalities</a:t>
            </a:r>
          </a:p>
          <a:p>
            <a:pPr marL="651510" indent="-514350">
              <a:buFont typeface="+mj-lt"/>
              <a:buAutoNum type="arabicPeriod"/>
            </a:pPr>
            <a:endParaRPr lang="en-US" dirty="0">
              <a:solidFill>
                <a:srgbClr val="7030A0"/>
              </a:solidFill>
              <a:latin typeface="Arial Black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dirty="0">
                <a:solidFill>
                  <a:srgbClr val="7030A0"/>
                </a:solidFill>
                <a:latin typeface="Arial Black" pitchFamily="34" charset="0"/>
              </a:rPr>
              <a:t>Personal factors.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266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Agency FB</vt:lpstr>
      <vt:lpstr>Algerian</vt:lpstr>
      <vt:lpstr>Arial</vt:lpstr>
      <vt:lpstr>Arial Black</vt:lpstr>
      <vt:lpstr>Bell MT</vt:lpstr>
      <vt:lpstr>Times New Roman</vt:lpstr>
      <vt:lpstr>Trebuchet MS</vt:lpstr>
      <vt:lpstr>Wingdings</vt:lpstr>
      <vt:lpstr>Wingdings 3</vt:lpstr>
      <vt:lpstr>Facet</vt:lpstr>
      <vt:lpstr>entrepreneurship</vt:lpstr>
      <vt:lpstr>Definition </vt:lpstr>
      <vt:lpstr>Characteristics / nature</vt:lpstr>
      <vt:lpstr>Characteristics / nature</vt:lpstr>
      <vt:lpstr>Importance </vt:lpstr>
      <vt:lpstr>Importance </vt:lpstr>
      <vt:lpstr>Factors contributing to the growth of Entrepreneurship</vt:lpstr>
      <vt:lpstr>Economic factors </vt:lpstr>
      <vt:lpstr>non-Economic factors </vt:lpstr>
      <vt:lpstr>COMPETENCIES OF ENTREPRNEUERS </vt:lpstr>
      <vt:lpstr>COMPETENCIES OF ENTREPRNEUERS </vt:lpstr>
      <vt:lpstr>WOMEN ENTREPRNUERS </vt:lpstr>
      <vt:lpstr>PROBLEMS FACED BY WOMEN ENTREPRENUERS </vt:lpstr>
      <vt:lpstr>PROBLEMS FACED BY WOMEN ENTREPRENUERS </vt:lpstr>
      <vt:lpstr>TYPES OF ENTREPRENUERS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entreprenuership</dc:title>
  <dc:creator>jay</dc:creator>
  <cp:lastModifiedBy>Dr. Sumita Shankar</cp:lastModifiedBy>
  <cp:revision>36</cp:revision>
  <dcterms:created xsi:type="dcterms:W3CDTF">2012-08-08T16:07:50Z</dcterms:created>
  <dcterms:modified xsi:type="dcterms:W3CDTF">2020-12-08T11:22:38Z</dcterms:modified>
</cp:coreProperties>
</file>