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25" r:id="rId4"/>
  </p:sldMasterIdLst>
  <p:notesMasterIdLst>
    <p:notesMasterId r:id="rId14"/>
  </p:notesMasterIdLst>
  <p:sldIdLst>
    <p:sldId id="322" r:id="rId5"/>
    <p:sldId id="331" r:id="rId6"/>
    <p:sldId id="341" r:id="rId7"/>
    <p:sldId id="348" r:id="rId8"/>
    <p:sldId id="345" r:id="rId9"/>
    <p:sldId id="347" r:id="rId10"/>
    <p:sldId id="346" r:id="rId11"/>
    <p:sldId id="349" r:id="rId12"/>
    <p:sldId id="35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mita Shankar" initials="SS" lastIdx="1" clrIdx="0">
    <p:extLst>
      <p:ext uri="{19B8F6BF-5375-455C-9EA6-DF929625EA0E}">
        <p15:presenceInfo xmlns:p15="http://schemas.microsoft.com/office/powerpoint/2012/main" userId="5ca5bd944c988f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38" autoAdjust="0"/>
    <p:restoredTop sz="84970" autoAdjust="0"/>
  </p:normalViewPr>
  <p:slideViewPr>
    <p:cSldViewPr snapToGrid="0">
      <p:cViewPr>
        <p:scale>
          <a:sx n="88" d="100"/>
          <a:sy n="88" d="100"/>
        </p:scale>
        <p:origin x="80" y="1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22-11-2020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594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8308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7230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59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59468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4476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98980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67953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876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77062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2017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7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76200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907D986-8816-4272-A432-0437A28A9828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6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47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  <p:sldLayoutId id="2147484137" r:id="rId12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BCD42-B17D-44E4-8C8B-DBFB56CB0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2513"/>
            <a:ext cx="9144000" cy="1802675"/>
          </a:xfrm>
        </p:spPr>
        <p:txBody>
          <a:bodyPr/>
          <a:lstStyle/>
          <a:p>
            <a:r>
              <a:rPr lang="en-IN" dirty="0"/>
              <a:t>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4FDE9-FA84-4147-A359-0DD439FA1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70853"/>
          </a:xfrm>
        </p:spPr>
        <p:txBody>
          <a:bodyPr>
            <a:normAutofit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72681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915824"/>
          </a:xfrm>
        </p:spPr>
        <p:txBody>
          <a:bodyPr>
            <a:normAutofit/>
          </a:bodyPr>
          <a:lstStyle/>
          <a:p>
            <a:pPr algn="ctr"/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EXPORT PROMOTION AGENCIES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026" name="Picture 2" descr="EPCES">
            <a:extLst>
              <a:ext uri="{FF2B5EF4-FFF2-40B4-BE49-F238E27FC236}">
                <a16:creationId xmlns:a16="http://schemas.microsoft.com/office/drawing/2014/main" id="{937D732F-CFBE-40FE-8FCD-D5D5F7D40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143" y="1981200"/>
            <a:ext cx="12337143" cy="480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70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0142" y="682456"/>
            <a:ext cx="9601196" cy="862036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 PROMOTION COUNCIL  (EPC)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2063396"/>
            <a:ext cx="12125405" cy="46831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EPCs are registered under companies Act. 1956 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under societies  registration Act as non profit organisation.   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27 EPCs in India 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councils deal with commodities live cotton, textiles, gems plastic, Marine products, silk , handloom , cashew , engineering goods, tobacco, computer software etc. </a:t>
            </a:r>
          </a:p>
          <a:p>
            <a:pPr marL="0" indent="0" algn="just">
              <a:buNone/>
            </a:pP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1708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0142" y="682456"/>
            <a:ext cx="9601196" cy="862036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 PROMOTION COUNCIL  (EPC)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2063396"/>
            <a:ext cx="12125405" cy="46831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All members of EPCs are given Registration –cum-Membership Certificate ( RCMC) </a:t>
            </a:r>
          </a:p>
          <a:p>
            <a:pPr marL="0" indent="0" algn="just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certificate is useful to exporters to get the benefits of various concessions and incentives offered by GOI </a:t>
            </a:r>
          </a:p>
        </p:txBody>
      </p:sp>
    </p:spTree>
    <p:extLst>
      <p:ext uri="{BB962C8B-B14F-4D97-AF65-F5344CB8AC3E}">
        <p14:creationId xmlns:p14="http://schemas.microsoft.com/office/powerpoint/2010/main" val="1628871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6CC0-197D-4F60-B3C7-73FC7596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C00000"/>
                </a:solidFill>
              </a:rPr>
              <a:t>FUNCTIONS OF EPCs.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F4A3-AAE8-4945-A997-FEA3E82017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374366"/>
            <a:ext cx="10394707" cy="3711389"/>
          </a:xfrm>
        </p:spPr>
        <p:txBody>
          <a:bodyPr>
            <a:normAutofit lnSpcReduction="10000"/>
          </a:bodyPr>
          <a:lstStyle/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Provide information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Provide Assistance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Collects data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Acting as liaison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Sending and inviting trade delegates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Opening offices abroad.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. Acting as registering authority </a:t>
            </a:r>
          </a:p>
        </p:txBody>
      </p:sp>
    </p:spTree>
    <p:extLst>
      <p:ext uri="{BB962C8B-B14F-4D97-AF65-F5344CB8AC3E}">
        <p14:creationId xmlns:p14="http://schemas.microsoft.com/office/powerpoint/2010/main" val="3236094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6CC0-197D-4F60-B3C7-73FC7596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C00000"/>
                </a:solidFill>
              </a:rPr>
              <a:t>FUNCTIONS OF EPCs.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F4A3-AAE8-4945-A997-FEA3E82017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374366"/>
            <a:ext cx="10394707" cy="3711389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Motivating exporters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Offering guidance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Settling trade disputes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Issuing Certificate of Origin </a:t>
            </a:r>
          </a:p>
        </p:txBody>
      </p:sp>
    </p:spTree>
    <p:extLst>
      <p:ext uri="{BB962C8B-B14F-4D97-AF65-F5344CB8AC3E}">
        <p14:creationId xmlns:p14="http://schemas.microsoft.com/office/powerpoint/2010/main" val="631914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6CC0-197D-4F60-B3C7-73FC7596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C00000"/>
                </a:solidFill>
              </a:rPr>
              <a:t>Services offered by EPCs.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F4A3-AAE8-4945-A997-FEA3E82017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374366"/>
            <a:ext cx="10394707" cy="3711389"/>
          </a:xfrm>
        </p:spPr>
        <p:txBody>
          <a:bodyPr>
            <a:normAutofit/>
          </a:bodyPr>
          <a:lstStyle/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Providing information on trade enquiries </a:t>
            </a:r>
          </a:p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Supplying reliable information  </a:t>
            </a:r>
          </a:p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Sponsoring trade delegates</a:t>
            </a:r>
          </a:p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Providing publicity  </a:t>
            </a:r>
          </a:p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Solving problems of exporters</a:t>
            </a:r>
          </a:p>
          <a:p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755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6CC0-197D-4F60-B3C7-73FC7596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C00000"/>
                </a:solidFill>
              </a:rPr>
              <a:t>Services offered by EPCs.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F4A3-AAE8-4945-A997-FEA3E82017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374366"/>
            <a:ext cx="10394707" cy="3711389"/>
          </a:xfrm>
        </p:spPr>
        <p:txBody>
          <a:bodyPr>
            <a:normAutofit fontScale="92500" lnSpcReduction="20000"/>
          </a:bodyPr>
          <a:lstStyle/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Display of products </a:t>
            </a:r>
          </a:p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Settling disputes   </a:t>
            </a:r>
          </a:p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Providing benefit of incentives </a:t>
            </a:r>
          </a:p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Providing benefit of incentives  </a:t>
            </a:r>
          </a:p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Exploring overseas market. </a:t>
            </a:r>
          </a:p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Assisting Government </a:t>
            </a:r>
          </a:p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Developing export consciousness </a:t>
            </a:r>
          </a:p>
          <a:p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739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6CC0-197D-4F60-B3C7-73FC7596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C00000"/>
                </a:solidFill>
              </a:rPr>
              <a:t>Role of  EPCs.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F4A3-AAE8-4945-A997-FEA3E82017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374366"/>
            <a:ext cx="10394707" cy="371138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EPCs have official status , the act as friend and guide of Indian exporters</a:t>
            </a:r>
          </a:p>
          <a:p>
            <a:pPr marL="514350" indent="-514350">
              <a:buAutoNum type="arabicPeriod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provide new activities and new services </a:t>
            </a:r>
            <a:r>
              <a:rPr lang="en-IN" sz="2800">
                <a:latin typeface="Times New Roman" panose="02020603050405020304" pitchFamily="18" charset="0"/>
                <a:cs typeface="Times New Roman" panose="02020603050405020304" pitchFamily="18" charset="0"/>
              </a:rPr>
              <a:t>to exporters </a:t>
            </a:r>
          </a:p>
          <a:p>
            <a:pPr marL="514350" indent="-514350">
              <a:buAutoNum type="arabicPeriod"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15745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584</TotalTime>
  <Words>276</Words>
  <Application>Microsoft Office PowerPoint</Application>
  <PresentationFormat>Widescreen</PresentationFormat>
  <Paragraphs>52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Times New Roman</vt:lpstr>
      <vt:lpstr>Parcel</vt:lpstr>
      <vt:lpstr>EXPORT MARKETING </vt:lpstr>
      <vt:lpstr>EXPORT PROMOTION AGENCIES </vt:lpstr>
      <vt:lpstr>EXPORT PROMOTION COUNCIL  (EPC) </vt:lpstr>
      <vt:lpstr>EXPORT PROMOTION COUNCIL  (EPC) </vt:lpstr>
      <vt:lpstr>FUNCTIONS OF EPCs.     </vt:lpstr>
      <vt:lpstr>FUNCTIONS OF EPCs.     </vt:lpstr>
      <vt:lpstr>Services offered by EPCs.</vt:lpstr>
      <vt:lpstr>Services offered by EPCs.</vt:lpstr>
      <vt:lpstr>Role of  EPCs.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Dr. Sumita Shankar</cp:lastModifiedBy>
  <cp:revision>157</cp:revision>
  <dcterms:created xsi:type="dcterms:W3CDTF">2020-07-21T06:59:49Z</dcterms:created>
  <dcterms:modified xsi:type="dcterms:W3CDTF">2020-11-22T16:53:49Z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