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5" r:id="rId4"/>
  </p:sldMasterIdLst>
  <p:notesMasterIdLst>
    <p:notesMasterId r:id="rId14"/>
  </p:notesMasterIdLst>
  <p:sldIdLst>
    <p:sldId id="322" r:id="rId5"/>
    <p:sldId id="331" r:id="rId6"/>
    <p:sldId id="341" r:id="rId7"/>
    <p:sldId id="348" r:id="rId8"/>
    <p:sldId id="345" r:id="rId9"/>
    <p:sldId id="347" r:id="rId10"/>
    <p:sldId id="346" r:id="rId11"/>
    <p:sldId id="349" r:id="rId12"/>
    <p:sldId id="35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>
        <p:scale>
          <a:sx n="88" d="100"/>
          <a:sy n="88" d="100"/>
        </p:scale>
        <p:origin x="80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22-11-2020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94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830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23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59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946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476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898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795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76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7062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01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7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620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07D986-8816-4272-A432-0437A28A9828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6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7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15824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AGENCIES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EPCES">
            <a:extLst>
              <a:ext uri="{FF2B5EF4-FFF2-40B4-BE49-F238E27FC236}">
                <a16:creationId xmlns:a16="http://schemas.microsoft.com/office/drawing/2014/main" id="{937D732F-CFBE-40FE-8FCD-D5D5F7D40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3" y="1981200"/>
            <a:ext cx="12337143" cy="480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682456"/>
            <a:ext cx="9601196" cy="86203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COUNCIL  (EPC)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063396"/>
            <a:ext cx="12125405" cy="4683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EPCs are registered under companies Act. 1956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under societies  registration Act as non profit organisation.  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27 EPCs in India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councils deal with commodities live cotton, textiles, gems plastic, Marine products, silk , handloom , cashew , engineering goods, tobacco, computer software etc. </a:t>
            </a:r>
          </a:p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1708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42" y="682456"/>
            <a:ext cx="9601196" cy="862036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PROMOTION COUNCIL  (EPC)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063396"/>
            <a:ext cx="12125405" cy="4683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All members of EPCs are given Registration –cum-Membership Certificate ( RCMC) </a:t>
            </a:r>
          </a:p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certificate is useful to exporters to get the benefits of various concessions and incentives offered by GOI </a:t>
            </a:r>
          </a:p>
        </p:txBody>
      </p:sp>
    </p:spTree>
    <p:extLst>
      <p:ext uri="{BB962C8B-B14F-4D97-AF65-F5344CB8AC3E}">
        <p14:creationId xmlns:p14="http://schemas.microsoft.com/office/powerpoint/2010/main" val="162887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FUNCTIONS OF EPCs.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Provide information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Provide Assistance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Collects data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Acting as liaison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Sending and inviting trade delegates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Opening offices abroad.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. Acting as registering authority </a:t>
            </a:r>
          </a:p>
        </p:txBody>
      </p:sp>
    </p:spTree>
    <p:extLst>
      <p:ext uri="{BB962C8B-B14F-4D97-AF65-F5344CB8AC3E}">
        <p14:creationId xmlns:p14="http://schemas.microsoft.com/office/powerpoint/2010/main" val="323609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FUNCTIONS OF EPCs.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Motivating exporters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Offering guidance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Settling trade disputes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Issuing Certificate of Origin </a:t>
            </a:r>
          </a:p>
        </p:txBody>
      </p:sp>
    </p:spTree>
    <p:extLst>
      <p:ext uri="{BB962C8B-B14F-4D97-AF65-F5344CB8AC3E}">
        <p14:creationId xmlns:p14="http://schemas.microsoft.com/office/powerpoint/2010/main" val="63191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Services offered by EPCs.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Providing information on trade enquiries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Supplying reliable information 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Sponsoring trade delegates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Providing publicity 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Solving problems of exporters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5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Services offered by EPCs.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 fontScale="92500" lnSpcReduction="20000"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Display of products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Settling disputes  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Providing benefit of incentives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Providing benefit of incentives 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Exploring overseas market.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Assisting Government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Developing export consciousness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3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6CC0-197D-4F60-B3C7-73FC759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Role of  EPCs.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F4A3-AAE8-4945-A997-FEA3E82017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374366"/>
            <a:ext cx="10394707" cy="371138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EPCs have official status , the act as friend and guide of Indian exporters</a:t>
            </a:r>
          </a:p>
          <a:p>
            <a:pPr marL="514350" indent="-514350"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new activities and new services </a:t>
            </a:r>
            <a:r>
              <a:rPr lang="en-I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 exporters </a:t>
            </a:r>
          </a:p>
          <a:p>
            <a:pPr marL="514350" indent="-514350">
              <a:buAutoNum type="arabicPeriod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574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584</TotalTime>
  <Words>276</Words>
  <Application>Microsoft Office PowerPoint</Application>
  <PresentationFormat>Widescreen</PresentationFormat>
  <Paragraphs>52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Parcel</vt:lpstr>
      <vt:lpstr>EXPORT MARKETING </vt:lpstr>
      <vt:lpstr>EXPORT PROMOTION AGENCIES </vt:lpstr>
      <vt:lpstr>EXPORT PROMOTION COUNCIL  (EPC) </vt:lpstr>
      <vt:lpstr>EXPORT PROMOTION COUNCIL  (EPC) </vt:lpstr>
      <vt:lpstr>FUNCTIONS OF EPCs.     </vt:lpstr>
      <vt:lpstr>FUNCTIONS OF EPCs.     </vt:lpstr>
      <vt:lpstr>Services offered by EPCs.</vt:lpstr>
      <vt:lpstr>Services offered by EPCs.</vt:lpstr>
      <vt:lpstr>Role of  EPCs.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157</cp:revision>
  <dcterms:created xsi:type="dcterms:W3CDTF">2020-07-21T06:59:49Z</dcterms:created>
  <dcterms:modified xsi:type="dcterms:W3CDTF">2020-11-22T16:53:49Z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